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9" r:id="rId3"/>
    <p:sldId id="257" r:id="rId4"/>
    <p:sldId id="264" r:id="rId5"/>
    <p:sldId id="265" r:id="rId6"/>
    <p:sldId id="266" r:id="rId7"/>
    <p:sldId id="268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1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5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49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8737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01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22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9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17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2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8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9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6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1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7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8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AFD24C-4F54-45F7-8233-A975C4582FAC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65EF7-B089-44F8-A948-330D67D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139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593" y="3393297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latin typeface="Californian FB" panose="0207040306080B030204" pitchFamily="18" charset="0"/>
              </a:rPr>
              <a:t>Build An Emergency Kit for personal and </a:t>
            </a:r>
            <a:r>
              <a:rPr lang="en-US" b="1" dirty="0">
                <a:solidFill>
                  <a:srgbClr val="FFC000"/>
                </a:solidFill>
                <a:latin typeface="Californian FB" panose="0207040306080B030204" pitchFamily="18" charset="0"/>
              </a:rPr>
              <a:t>F</a:t>
            </a:r>
            <a:r>
              <a:rPr lang="en-US" b="1" dirty="0" smtClean="0">
                <a:solidFill>
                  <a:srgbClr val="FFC000"/>
                </a:solidFill>
                <a:latin typeface="Californian FB" panose="0207040306080B030204" pitchFamily="18" charset="0"/>
              </a:rPr>
              <a:t>amily Preparedness</a:t>
            </a:r>
            <a:r>
              <a:rPr lang="en-US" sz="8000" b="1" dirty="0" smtClean="0">
                <a:solidFill>
                  <a:srgbClr val="FFC000"/>
                </a:solidFill>
                <a:latin typeface="Californian FB" panose="0207040306080B030204" pitchFamily="18" charset="0"/>
              </a:rPr>
              <a:t> </a:t>
            </a:r>
            <a:r>
              <a:rPr lang="en-US" b="1" dirty="0">
                <a:latin typeface="Californian FB" panose="0207040306080B030204" pitchFamily="18" charset="0"/>
              </a:rPr>
              <a:t/>
            </a:r>
            <a:br>
              <a:rPr lang="en-US" b="1" dirty="0">
                <a:latin typeface="Californian FB" panose="0207040306080B030204" pitchFamily="18" charset="0"/>
              </a:rPr>
            </a:br>
            <a:endParaRPr lang="en-US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06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664384"/>
            <a:ext cx="9404723" cy="952749"/>
          </a:xfrm>
        </p:spPr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“</a:t>
            </a:r>
            <a:r>
              <a:rPr lang="en-US" sz="5400" u="sng" dirty="0" smtClean="0">
                <a:solidFill>
                  <a:srgbClr val="FF0000"/>
                </a:solidFill>
              </a:rPr>
              <a:t>The Big 3</a:t>
            </a:r>
            <a:r>
              <a:rPr lang="en-US" sz="5400" dirty="0" smtClean="0">
                <a:solidFill>
                  <a:srgbClr val="FF0000"/>
                </a:solidFill>
              </a:rPr>
              <a:t>”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779" y="1769533"/>
            <a:ext cx="9640888" cy="4457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>
                <a:solidFill>
                  <a:srgbClr val="FFFF00"/>
                </a:solidFill>
              </a:rPr>
              <a:t>Water, one gallon of water per person per day for at least three days, for drinking and sanitation </a:t>
            </a:r>
            <a:endParaRPr lang="en-US" sz="3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>
                <a:solidFill>
                  <a:srgbClr val="00B0F0"/>
                </a:solidFill>
              </a:rPr>
              <a:t>Food, at least a three-day supply of </a:t>
            </a:r>
            <a:r>
              <a:rPr lang="en-US" sz="3600" dirty="0" smtClean="0">
                <a:solidFill>
                  <a:srgbClr val="00B0F0"/>
                </a:solidFill>
              </a:rPr>
              <a:t>non-perishable </a:t>
            </a:r>
            <a:r>
              <a:rPr lang="en-US" sz="3600" dirty="0">
                <a:solidFill>
                  <a:srgbClr val="00B0F0"/>
                </a:solidFill>
              </a:rPr>
              <a:t>food </a:t>
            </a:r>
            <a:endParaRPr lang="en-US" sz="36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/>
              <a:t>Medicine, at least three days </a:t>
            </a:r>
            <a:r>
              <a:rPr lang="en-US" sz="3600" dirty="0" smtClean="0"/>
              <a:t>worth. (First Aid Kit)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1225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41268"/>
            <a:ext cx="10218717" cy="89064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“</a:t>
            </a:r>
            <a:r>
              <a:rPr lang="en-US" b="1" u="sng" dirty="0" smtClean="0">
                <a:solidFill>
                  <a:srgbClr val="FFC000"/>
                </a:solidFill>
              </a:rPr>
              <a:t>Basic </a:t>
            </a:r>
            <a:r>
              <a:rPr lang="en-US" b="1" u="sng" dirty="0">
                <a:solidFill>
                  <a:srgbClr val="FFC000"/>
                </a:solidFill>
              </a:rPr>
              <a:t>Disaster Supplies </a:t>
            </a:r>
            <a:r>
              <a:rPr lang="en-US" b="1" u="sng" dirty="0" smtClean="0">
                <a:solidFill>
                  <a:srgbClr val="FFC000"/>
                </a:solidFill>
              </a:rPr>
              <a:t>Kit</a:t>
            </a:r>
            <a:r>
              <a:rPr lang="en-US" b="1" dirty="0" smtClean="0">
                <a:solidFill>
                  <a:srgbClr val="FFC000"/>
                </a:solidFill>
              </a:rPr>
              <a:t>”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757" y="1314986"/>
            <a:ext cx="10515600" cy="5050188"/>
          </a:xfrm>
        </p:spPr>
        <p:txBody>
          <a:bodyPr>
            <a:normAutofit/>
          </a:bodyPr>
          <a:lstStyle/>
          <a:p>
            <a:r>
              <a:rPr lang="en-US" dirty="0" smtClean="0"/>
              <a:t>Battery-powered or hand crank radio and a NOAA Weather Radio with tone alert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Flashlight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Extra batteries</a:t>
            </a:r>
          </a:p>
          <a:p>
            <a:r>
              <a:rPr lang="en-US" dirty="0" smtClean="0"/>
              <a:t>Whistle (to signal for help)</a:t>
            </a:r>
          </a:p>
          <a:p>
            <a:r>
              <a:rPr lang="en-US" dirty="0" smtClean="0"/>
              <a:t>Dust mask (to help filter contaminated air)</a:t>
            </a:r>
          </a:p>
          <a:p>
            <a:r>
              <a:rPr lang="en-US" dirty="0" smtClean="0"/>
              <a:t>Plastic sheeting and duct tape (to shelter in place)</a:t>
            </a:r>
          </a:p>
          <a:p>
            <a:r>
              <a:rPr lang="en-US" dirty="0" smtClean="0"/>
              <a:t>Moist </a:t>
            </a:r>
            <a:r>
              <a:rPr lang="en-US" dirty="0" err="1" smtClean="0"/>
              <a:t>towelettes</a:t>
            </a:r>
            <a:r>
              <a:rPr lang="en-US" dirty="0" smtClean="0"/>
              <a:t>, garbage bags and plastic ties (for personal sanitation)</a:t>
            </a:r>
          </a:p>
          <a:p>
            <a:r>
              <a:rPr lang="en-US" dirty="0" smtClean="0"/>
              <a:t>Wrench or pliers (to turn off utilities)</a:t>
            </a:r>
          </a:p>
          <a:p>
            <a:r>
              <a:rPr lang="en-US" dirty="0" smtClean="0"/>
              <a:t>Manual can opener (for food)</a:t>
            </a:r>
          </a:p>
          <a:p>
            <a:r>
              <a:rPr lang="en-US" dirty="0" smtClean="0"/>
              <a:t>Local maps</a:t>
            </a:r>
          </a:p>
          <a:p>
            <a:r>
              <a:rPr lang="en-US" dirty="0" smtClean="0"/>
              <a:t>Cell phone with </a:t>
            </a:r>
            <a:r>
              <a:rPr lang="en-US" dirty="0" smtClean="0">
                <a:solidFill>
                  <a:srgbClr val="FFFF00"/>
                </a:solidFill>
              </a:rPr>
              <a:t>chargers </a:t>
            </a:r>
            <a:r>
              <a:rPr lang="en-US" dirty="0" smtClean="0"/>
              <a:t>and a backup battery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23387" y="1968975"/>
            <a:ext cx="2473251" cy="197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98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0" y="110630"/>
            <a:ext cx="10647989" cy="80377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C000"/>
                </a:solidFill>
              </a:rPr>
              <a:t>                      “</a:t>
            </a:r>
            <a:r>
              <a:rPr lang="en-US" sz="4000" b="1" u="sng" dirty="0" smtClean="0">
                <a:solidFill>
                  <a:srgbClr val="FFC000"/>
                </a:solidFill>
              </a:rPr>
              <a:t>Personalize Your Kit</a:t>
            </a:r>
            <a:r>
              <a:rPr lang="en-US" sz="4000" b="1" dirty="0" smtClean="0">
                <a:solidFill>
                  <a:srgbClr val="FFC000"/>
                </a:solidFill>
              </a:rPr>
              <a:t>”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199" y="707247"/>
            <a:ext cx="10515600" cy="4788931"/>
          </a:xfrm>
        </p:spPr>
        <p:txBody>
          <a:bodyPr>
            <a:noAutofit/>
          </a:bodyPr>
          <a:lstStyle/>
          <a:p>
            <a:r>
              <a:rPr lang="en-US" sz="1400" dirty="0" smtClean="0"/>
              <a:t>Masks (for everyone ages 2 and above), soap, hand sanitizer, disinfecting wipes to disinfect surfaces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Prescription medications. </a:t>
            </a:r>
            <a:r>
              <a:rPr lang="en-US" sz="1400" dirty="0" smtClean="0"/>
              <a:t>About half of all Americans take a prescription medicine every day. An emergency can make it difficult for them to refill their prescription or to find an open pharmacy. Organize and protect your prescriptions, over-the-counter drugs, and vitamins to prepare for an emergency.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Non-prescription medications </a:t>
            </a:r>
            <a:r>
              <a:rPr lang="en-US" sz="1400" dirty="0" smtClean="0"/>
              <a:t>such as pain relievers, anti-diarrhea medication, antacids or laxatives</a:t>
            </a:r>
          </a:p>
          <a:p>
            <a:r>
              <a:rPr lang="en-US" sz="1400" dirty="0" smtClean="0"/>
              <a:t>Prescription eyeglasses and contact lens solution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Infant formula</a:t>
            </a:r>
            <a:r>
              <a:rPr lang="en-US" sz="1400" dirty="0" smtClean="0"/>
              <a:t>, bottles, diapers, wipes and diaper rash cream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Pet food</a:t>
            </a:r>
            <a:r>
              <a:rPr lang="en-US" sz="1400" dirty="0" smtClean="0"/>
              <a:t> and extra water for your pet</a:t>
            </a:r>
          </a:p>
          <a:p>
            <a:r>
              <a:rPr lang="en-US" sz="1400" dirty="0" smtClean="0"/>
              <a:t>Cash or traveler's checks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Important family documents </a:t>
            </a:r>
            <a:r>
              <a:rPr lang="en-US" sz="1400" dirty="0" smtClean="0"/>
              <a:t>such as copies of </a:t>
            </a:r>
            <a:r>
              <a:rPr lang="en-US" sz="1400" dirty="0" smtClean="0">
                <a:solidFill>
                  <a:srgbClr val="FFFF00"/>
                </a:solidFill>
              </a:rPr>
              <a:t>insurance policies</a:t>
            </a:r>
            <a:r>
              <a:rPr lang="en-US" sz="1400" dirty="0" smtClean="0"/>
              <a:t>, </a:t>
            </a:r>
            <a:r>
              <a:rPr lang="en-US" sz="1400" dirty="0" smtClean="0">
                <a:solidFill>
                  <a:srgbClr val="FFFF00"/>
                </a:solidFill>
              </a:rPr>
              <a:t>identification</a:t>
            </a:r>
            <a:r>
              <a:rPr lang="en-US" sz="1400" dirty="0" smtClean="0"/>
              <a:t> and </a:t>
            </a:r>
            <a:r>
              <a:rPr lang="en-US" sz="1400" dirty="0" smtClean="0">
                <a:solidFill>
                  <a:srgbClr val="FFFF00"/>
                </a:solidFill>
              </a:rPr>
              <a:t>bank account records</a:t>
            </a:r>
            <a:r>
              <a:rPr lang="en-US" sz="1400" dirty="0" smtClean="0"/>
              <a:t> saved electronically or in a waterproof, portable container</a:t>
            </a:r>
          </a:p>
          <a:p>
            <a:r>
              <a:rPr lang="en-US" sz="1400" dirty="0" smtClean="0"/>
              <a:t>Sleeping bag or warm blanket for each person</a:t>
            </a:r>
          </a:p>
          <a:p>
            <a:r>
              <a:rPr lang="en-US" sz="1400" dirty="0" smtClean="0"/>
              <a:t>Complete change of clothing appropriate for your climate and sturdy shoes</a:t>
            </a:r>
          </a:p>
          <a:p>
            <a:r>
              <a:rPr lang="en-US" sz="1400" dirty="0" smtClean="0"/>
              <a:t>Fire extinguisher</a:t>
            </a:r>
          </a:p>
          <a:p>
            <a:r>
              <a:rPr lang="en-US" sz="1400" dirty="0" smtClean="0"/>
              <a:t>Matches in a waterproof container</a:t>
            </a:r>
          </a:p>
          <a:p>
            <a:r>
              <a:rPr lang="en-US" sz="1400" dirty="0">
                <a:solidFill>
                  <a:srgbClr val="FFFF00"/>
                </a:solidFill>
              </a:rPr>
              <a:t>P</a:t>
            </a:r>
            <a:r>
              <a:rPr lang="en-US" sz="1400" dirty="0" smtClean="0">
                <a:solidFill>
                  <a:srgbClr val="FFFF00"/>
                </a:solidFill>
              </a:rPr>
              <a:t>ersonal hygiene items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Mess kits</a:t>
            </a:r>
            <a:r>
              <a:rPr lang="en-US" sz="1400" dirty="0" smtClean="0"/>
              <a:t>, paper cups, plates, paper towels and plastic utensils</a:t>
            </a:r>
          </a:p>
          <a:p>
            <a:r>
              <a:rPr lang="en-US" sz="1400" dirty="0" smtClean="0"/>
              <a:t>Paper and pencil</a:t>
            </a:r>
          </a:p>
          <a:p>
            <a:r>
              <a:rPr lang="en-US" sz="1400" dirty="0" smtClean="0"/>
              <a:t>Books, games, puzzles or other </a:t>
            </a:r>
            <a:r>
              <a:rPr lang="en-US" sz="1400" dirty="0" smtClean="0">
                <a:solidFill>
                  <a:srgbClr val="FFFF00"/>
                </a:solidFill>
              </a:rPr>
              <a:t>activities for children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3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679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“</a:t>
            </a:r>
            <a:r>
              <a:rPr lang="en-US" b="1" u="sng" dirty="0" smtClean="0">
                <a:solidFill>
                  <a:srgbClr val="FFFF00"/>
                </a:solidFill>
              </a:rPr>
              <a:t>Maintain</a:t>
            </a:r>
            <a:r>
              <a:rPr lang="en-US" b="1" u="sng" dirty="0" smtClean="0">
                <a:solidFill>
                  <a:srgbClr val="FFC000"/>
                </a:solidFill>
              </a:rPr>
              <a:t>ing </a:t>
            </a:r>
            <a:r>
              <a:rPr lang="en-US" b="1" u="sng" dirty="0">
                <a:solidFill>
                  <a:srgbClr val="FFC000"/>
                </a:solidFill>
              </a:rPr>
              <a:t>Your </a:t>
            </a:r>
            <a:r>
              <a:rPr lang="en-US" b="1" u="sng" dirty="0" smtClean="0">
                <a:solidFill>
                  <a:srgbClr val="FFC000"/>
                </a:solidFill>
              </a:rPr>
              <a:t>Kit</a:t>
            </a:r>
            <a:r>
              <a:rPr lang="en-US" b="1" dirty="0" smtClean="0">
                <a:solidFill>
                  <a:srgbClr val="FFC000"/>
                </a:solidFill>
              </a:rPr>
              <a:t>”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5"/>
            <a:ext cx="10515600" cy="3693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After assembling your kit remember to </a:t>
            </a:r>
            <a:r>
              <a:rPr lang="en-US" sz="2400" dirty="0" smtClean="0"/>
              <a:t>maintain it </a:t>
            </a:r>
            <a:r>
              <a:rPr lang="en-US" sz="2400" dirty="0"/>
              <a:t>so it’s ready when needed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dirty="0"/>
              <a:t>Keep canned </a:t>
            </a:r>
            <a:r>
              <a:rPr lang="en-US" sz="2400" dirty="0">
                <a:solidFill>
                  <a:srgbClr val="FFFF00"/>
                </a:solidFill>
              </a:rPr>
              <a:t>food</a:t>
            </a:r>
            <a:r>
              <a:rPr lang="en-US" sz="2400" dirty="0"/>
              <a:t> in a </a:t>
            </a:r>
            <a:r>
              <a:rPr lang="en-US" sz="2400" dirty="0">
                <a:solidFill>
                  <a:srgbClr val="FFFF00"/>
                </a:solidFill>
              </a:rPr>
              <a:t>cool, dry place.</a:t>
            </a:r>
          </a:p>
          <a:p>
            <a:pPr lvl="1"/>
            <a:r>
              <a:rPr lang="en-US" sz="2400" dirty="0"/>
              <a:t>Store boxed food in tightly closed plastic or metal containers.</a:t>
            </a:r>
          </a:p>
          <a:p>
            <a:pPr lvl="1"/>
            <a:r>
              <a:rPr lang="en-US" sz="2400" dirty="0">
                <a:solidFill>
                  <a:srgbClr val="FFFF00"/>
                </a:solidFill>
              </a:rPr>
              <a:t>Replace expired items </a:t>
            </a:r>
            <a:r>
              <a:rPr lang="en-US" sz="2400" dirty="0"/>
              <a:t>as needed.</a:t>
            </a:r>
          </a:p>
          <a:p>
            <a:pPr lvl="1"/>
            <a:r>
              <a:rPr lang="en-US" sz="2400" dirty="0"/>
              <a:t>Re-think your needs </a:t>
            </a:r>
            <a:r>
              <a:rPr lang="en-US" sz="2400" dirty="0">
                <a:solidFill>
                  <a:srgbClr val="FFFF00"/>
                </a:solidFill>
              </a:rPr>
              <a:t>every year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FFFF00"/>
                </a:solidFill>
              </a:rPr>
              <a:t>update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FF00"/>
                </a:solidFill>
              </a:rPr>
              <a:t>your kit</a:t>
            </a:r>
            <a:r>
              <a:rPr lang="en-US" sz="2400" dirty="0"/>
              <a:t> as your family’s needs change.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65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“</a:t>
            </a:r>
            <a:r>
              <a:rPr lang="en-US" b="1" u="sng" dirty="0" smtClean="0">
                <a:solidFill>
                  <a:schemeClr val="accent3"/>
                </a:solidFill>
              </a:rPr>
              <a:t>Kit </a:t>
            </a:r>
            <a:r>
              <a:rPr lang="en-US" b="1" u="sng" dirty="0">
                <a:solidFill>
                  <a:schemeClr val="accent3"/>
                </a:solidFill>
              </a:rPr>
              <a:t>Storage </a:t>
            </a:r>
            <a:r>
              <a:rPr lang="en-US" b="1" u="sng" dirty="0" smtClean="0">
                <a:solidFill>
                  <a:schemeClr val="accent3"/>
                </a:solidFill>
              </a:rPr>
              <a:t>Locations</a:t>
            </a:r>
            <a:r>
              <a:rPr lang="en-US" b="1" dirty="0" smtClean="0">
                <a:solidFill>
                  <a:schemeClr val="accent3"/>
                </a:solidFill>
              </a:rPr>
              <a:t>”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061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Since you do not know where you will be when an emergency occurs, prepare supplies for home, work and cars.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Home: </a:t>
            </a:r>
            <a:r>
              <a:rPr lang="en-US" dirty="0" smtClean="0"/>
              <a:t>Keep this kit in a designated place and have it ready in case you have to leave your home quickly. </a:t>
            </a:r>
            <a:r>
              <a:rPr lang="en-US" dirty="0" smtClean="0">
                <a:solidFill>
                  <a:srgbClr val="FFFF00"/>
                </a:solidFill>
              </a:rPr>
              <a:t>Make sure all family members know where the kit is kept.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Work:</a:t>
            </a:r>
            <a:r>
              <a:rPr lang="en-US" dirty="0" smtClean="0"/>
              <a:t> Be prepared to shelter at work for </a:t>
            </a:r>
            <a:r>
              <a:rPr lang="en-US" dirty="0" smtClean="0">
                <a:solidFill>
                  <a:srgbClr val="FFFF00"/>
                </a:solidFill>
              </a:rPr>
              <a:t>at least 24 hours. </a:t>
            </a:r>
            <a:r>
              <a:rPr lang="en-US" dirty="0" smtClean="0"/>
              <a:t>Your work kit should include food, water and other necessities like medicines, as well as comfortable walking shoes, stored in a “grab and go” case.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Car:</a:t>
            </a:r>
            <a:r>
              <a:rPr lang="en-US" dirty="0" smtClean="0"/>
              <a:t> In case you are stranded, </a:t>
            </a:r>
            <a:r>
              <a:rPr lang="en-US" dirty="0" smtClean="0">
                <a:solidFill>
                  <a:srgbClr val="FFFF00"/>
                </a:solidFill>
              </a:rPr>
              <a:t>keep a kit of emergency supplies in your car.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50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“</a:t>
            </a:r>
            <a:r>
              <a:rPr lang="en-US" u="sng" dirty="0" smtClean="0">
                <a:solidFill>
                  <a:srgbClr val="FFC000"/>
                </a:solidFill>
              </a:rPr>
              <a:t>Reference’s</a:t>
            </a:r>
            <a:r>
              <a:rPr lang="en-US" dirty="0" smtClean="0">
                <a:solidFill>
                  <a:srgbClr val="FFC000"/>
                </a:solidFill>
              </a:rPr>
              <a:t>” </a:t>
            </a:r>
            <a:r>
              <a:rPr lang="en-US" dirty="0" smtClean="0"/>
              <a:t>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494118"/>
            <a:ext cx="8946541" cy="4195481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2400" dirty="0" smtClean="0"/>
              <a:t>https://www.cnic.navy.mil/regions/cnrj/installations/cfa_yokosuka/om/emergency_management.html 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FF00"/>
                </a:solidFill>
              </a:rPr>
              <a:t>Or GOOGLE “ Emergency Management Yokosuka” 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/>
              <a:t>https://www.ready.gov/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7278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112" y="2340786"/>
            <a:ext cx="8946541" cy="2036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>
                <a:solidFill>
                  <a:srgbClr val="FFC000"/>
                </a:solidFill>
              </a:rPr>
              <a:t>BE PREPARED!!</a:t>
            </a:r>
            <a:endParaRPr lang="en-US" sz="9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28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551</TotalTime>
  <Words>561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Californian FB</vt:lpstr>
      <vt:lpstr>Century Gothic</vt:lpstr>
      <vt:lpstr>Wingdings 3</vt:lpstr>
      <vt:lpstr>Ion</vt:lpstr>
      <vt:lpstr>Build An Emergency Kit for personal and Family Preparedness  </vt:lpstr>
      <vt:lpstr>“The Big 3”</vt:lpstr>
      <vt:lpstr>“Basic Disaster Supplies Kit” </vt:lpstr>
      <vt:lpstr>                      “Personalize Your Kit”   </vt:lpstr>
      <vt:lpstr>“Maintaining Your Kit” </vt:lpstr>
      <vt:lpstr>“Kit Storage Locations” </vt:lpstr>
      <vt:lpstr>“Reference’s”        </vt:lpstr>
      <vt:lpstr>PowerPoint Presentation</vt:lpstr>
    </vt:vector>
  </TitlesOfParts>
  <Company>ONE-NET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Marcus R PO2 USN CFAY</dc:creator>
  <cp:lastModifiedBy>Brown, Marcus R PO2 USN CFAY</cp:lastModifiedBy>
  <cp:revision>28</cp:revision>
  <dcterms:created xsi:type="dcterms:W3CDTF">2021-11-16T23:55:16Z</dcterms:created>
  <dcterms:modified xsi:type="dcterms:W3CDTF">2021-12-02T05:27:21Z</dcterms:modified>
</cp:coreProperties>
</file>